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D8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62"/>
    <p:restoredTop sz="96405"/>
  </p:normalViewPr>
  <p:slideViewPr>
    <p:cSldViewPr snapToGrid="0" snapToObjects="1">
      <p:cViewPr varScale="1">
        <p:scale>
          <a:sx n="96" d="100"/>
          <a:sy n="96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79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E140-A48B-824D-8123-F8E526C8E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 b="1" i="0">
                <a:solidFill>
                  <a:srgbClr val="FFFFFF"/>
                </a:solidFill>
                <a:latin typeface="+mj-lt"/>
                <a:ea typeface="Gotham-Bold" charset="0"/>
                <a:cs typeface="Gotham-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70752-67C5-F143-A599-0F85CD02A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24739"/>
            <a:ext cx="9144000" cy="12072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800" b="0" i="0">
                <a:solidFill>
                  <a:srgbClr val="FFFFFF"/>
                </a:solidFill>
                <a:latin typeface="+mn-lt"/>
                <a:cs typeface="Gotham Boo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70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5C90-3902-E243-846D-5F7B726D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95" y="359258"/>
            <a:ext cx="10648515" cy="94623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latin typeface="+mj-lt"/>
                <a:ea typeface="Gotham-Bold" charset="0"/>
                <a:cs typeface="Gotham-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0E64F-2722-9749-945A-7E0469BF9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95" y="1543836"/>
            <a:ext cx="11522409" cy="46266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+mn-lt"/>
                <a:cs typeface="Gotham Book" pitchFamily="2" charset="0"/>
              </a:defRPr>
            </a:lvl1pPr>
            <a:lvl2pPr>
              <a:defRPr b="0" i="0">
                <a:solidFill>
                  <a:schemeClr val="accent1"/>
                </a:solidFill>
                <a:latin typeface="+mn-lt"/>
                <a:cs typeface="Gotham Book" pitchFamily="2" charset="0"/>
              </a:defRPr>
            </a:lvl2pPr>
            <a:lvl3pPr>
              <a:defRPr b="0" i="0">
                <a:solidFill>
                  <a:schemeClr val="accent1"/>
                </a:solidFill>
                <a:latin typeface="+mn-lt"/>
                <a:cs typeface="Gotham Book" pitchFamily="2" charset="0"/>
              </a:defRPr>
            </a:lvl3pPr>
            <a:lvl4pPr>
              <a:defRPr b="0" i="0">
                <a:solidFill>
                  <a:schemeClr val="accent1"/>
                </a:solidFill>
                <a:latin typeface="+mn-lt"/>
                <a:cs typeface="Gotham Book" pitchFamily="2" charset="0"/>
              </a:defRPr>
            </a:lvl4pPr>
            <a:lvl5pPr>
              <a:defRPr b="0" i="0">
                <a:solidFill>
                  <a:schemeClr val="accent1"/>
                </a:solidFill>
                <a:latin typeface="+mn-lt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2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7C944-B87C-09D9-FB78-95A034EA9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95" y="359258"/>
            <a:ext cx="10648515" cy="94623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latin typeface="+mj-lt"/>
                <a:ea typeface="Gotham-Bold" charset="0"/>
                <a:cs typeface="Gotham-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50323-4809-8568-3392-7F5AD52A0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96" y="1543836"/>
            <a:ext cx="5677122" cy="46266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+mn-lt"/>
                <a:cs typeface="Gotham Book" pitchFamily="2" charset="0"/>
              </a:defRPr>
            </a:lvl1pPr>
            <a:lvl2pPr>
              <a:defRPr b="0" i="0">
                <a:solidFill>
                  <a:schemeClr val="accent1"/>
                </a:solidFill>
                <a:latin typeface="+mn-lt"/>
                <a:cs typeface="Gotham Book" pitchFamily="2" charset="0"/>
              </a:defRPr>
            </a:lvl2pPr>
            <a:lvl3pPr>
              <a:defRPr b="0" i="0">
                <a:solidFill>
                  <a:schemeClr val="accent1"/>
                </a:solidFill>
                <a:latin typeface="+mn-lt"/>
                <a:cs typeface="Gotham Book" pitchFamily="2" charset="0"/>
              </a:defRPr>
            </a:lvl3pPr>
            <a:lvl4pPr>
              <a:defRPr b="0" i="0">
                <a:solidFill>
                  <a:schemeClr val="accent1"/>
                </a:solidFill>
                <a:latin typeface="+mn-lt"/>
                <a:cs typeface="Gotham Book" pitchFamily="2" charset="0"/>
              </a:defRPr>
            </a:lvl4pPr>
            <a:lvl5pPr>
              <a:defRPr b="0" i="0">
                <a:solidFill>
                  <a:schemeClr val="accent1"/>
                </a:solidFill>
                <a:latin typeface="+mn-lt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EAE3D8-B790-0DDC-F7CB-3AA35AB7CED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78548" y="1543836"/>
            <a:ext cx="5677122" cy="46266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+mn-lt"/>
                <a:cs typeface="Gotham Book" pitchFamily="2" charset="0"/>
              </a:defRPr>
            </a:lvl1pPr>
            <a:lvl2pPr>
              <a:defRPr b="0" i="0">
                <a:solidFill>
                  <a:schemeClr val="accent1"/>
                </a:solidFill>
                <a:latin typeface="+mn-lt"/>
                <a:cs typeface="Gotham Book" pitchFamily="2" charset="0"/>
              </a:defRPr>
            </a:lvl2pPr>
            <a:lvl3pPr>
              <a:defRPr b="0" i="0">
                <a:solidFill>
                  <a:schemeClr val="accent1"/>
                </a:solidFill>
                <a:latin typeface="+mn-lt"/>
                <a:cs typeface="Gotham Book" pitchFamily="2" charset="0"/>
              </a:defRPr>
            </a:lvl3pPr>
            <a:lvl4pPr>
              <a:defRPr b="0" i="0">
                <a:solidFill>
                  <a:schemeClr val="accent1"/>
                </a:solidFill>
                <a:latin typeface="+mn-lt"/>
                <a:cs typeface="Gotham Book" pitchFamily="2" charset="0"/>
              </a:defRPr>
            </a:lvl4pPr>
            <a:lvl5pPr>
              <a:defRPr b="0" i="0">
                <a:solidFill>
                  <a:schemeClr val="accent1"/>
                </a:solidFill>
                <a:latin typeface="+mn-lt"/>
                <a:cs typeface="Gotham Book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73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Gotham Bold" pitchFamily="2" charset="0"/>
          <a:ea typeface="+mj-ea"/>
          <a:cs typeface="Gotham 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43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D3BF-F044-DA34-678E-4C5656A4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2" y="3765917"/>
            <a:ext cx="2782956" cy="946237"/>
          </a:xfrm>
        </p:spPr>
        <p:txBody>
          <a:bodyPr/>
          <a:lstStyle/>
          <a:p>
            <a:r>
              <a:rPr lang="en-US" dirty="0"/>
              <a:t>Register Now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1F1A6-7DD5-ADF4-3495-D17332C56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95" y="1952029"/>
            <a:ext cx="11522409" cy="2889016"/>
          </a:xfrm>
        </p:spPr>
        <p:txBody>
          <a:bodyPr/>
          <a:lstStyle/>
          <a:p>
            <a:r>
              <a:rPr lang="en-US" dirty="0"/>
              <a:t>Designed for: APPs, Nurses and Fellows</a:t>
            </a:r>
          </a:p>
          <a:p>
            <a:pPr>
              <a:lnSpc>
                <a:spcPct val="114000"/>
              </a:lnSpc>
            </a:pPr>
            <a:r>
              <a:rPr lang="en-US" dirty="0">
                <a:cs typeface="Arial" panose="020B0604020202020204" pitchFamily="34" charset="0"/>
              </a:rPr>
              <a:t>In-depth sessions in three breakout tracks: Beginners, Adult and Pediatric.</a:t>
            </a:r>
          </a:p>
          <a:p>
            <a:pPr>
              <a:lnSpc>
                <a:spcPct val="114000"/>
              </a:lnSpc>
            </a:pPr>
            <a:r>
              <a:rPr lang="en-US" dirty="0">
                <a:cs typeface="Arial" panose="020B0604020202020204" pitchFamily="34" charset="0"/>
              </a:rPr>
              <a:t>Discussions on post-transplant challenges such as infections, GVHD, organ dysfunction and maintenance.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EBE845-3D22-B474-F80F-EDE96E6ABE7B}"/>
              </a:ext>
            </a:extLst>
          </p:cNvPr>
          <p:cNvSpPr txBox="1">
            <a:spLocks/>
          </p:cNvSpPr>
          <p:nvPr/>
        </p:nvSpPr>
        <p:spPr>
          <a:xfrm>
            <a:off x="334795" y="597599"/>
            <a:ext cx="10648515" cy="9462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+mj-lt"/>
                <a:ea typeface="Gotham-Bold" charset="0"/>
                <a:cs typeface="Gotham-Bold" charset="0"/>
              </a:defRPr>
            </a:lvl1pPr>
          </a:lstStyle>
          <a:p>
            <a:r>
              <a:rPr lang="en-US" sz="4800" dirty="0"/>
              <a:t>Clinical Education Conference</a:t>
            </a:r>
            <a:br>
              <a:rPr lang="en-US" sz="4800" dirty="0"/>
            </a:br>
            <a:r>
              <a:rPr lang="en-US" sz="4000" i="1" dirty="0">
                <a:solidFill>
                  <a:schemeClr val="bg2"/>
                </a:solidFill>
              </a:rPr>
              <a:t>September 29-30</a:t>
            </a:r>
            <a:r>
              <a:rPr lang="en-US" sz="4000" i="1" dirty="0">
                <a:solidFill>
                  <a:srgbClr val="076D8A"/>
                </a:solidFill>
              </a:rPr>
              <a:t>,</a:t>
            </a:r>
            <a:r>
              <a:rPr lang="en-US" sz="4000" i="1" dirty="0">
                <a:solidFill>
                  <a:schemeClr val="bg2"/>
                </a:solidFill>
              </a:rPr>
              <a:t> 2025</a:t>
            </a:r>
            <a:endParaRPr lang="en-US" sz="4800" i="1" dirty="0">
              <a:solidFill>
                <a:schemeClr val="bg2"/>
              </a:solidFill>
            </a:endParaRPr>
          </a:p>
        </p:txBody>
      </p:sp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9E9A9DE-C930-3454-3FBC-882FA79BE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451" y="4549488"/>
            <a:ext cx="2040837" cy="204083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DC0709-3062-5EF1-3CD0-6E655718EB87}"/>
              </a:ext>
            </a:extLst>
          </p:cNvPr>
          <p:cNvSpPr/>
          <p:nvPr/>
        </p:nvSpPr>
        <p:spPr>
          <a:xfrm>
            <a:off x="6823212" y="3846443"/>
            <a:ext cx="3051313" cy="280849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19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BMT CEC">
      <a:dk1>
        <a:srgbClr val="A71D3E"/>
      </a:dk1>
      <a:lt1>
        <a:srgbClr val="2AB7AB"/>
      </a:lt1>
      <a:dk2>
        <a:srgbClr val="EABD1E"/>
      </a:dk2>
      <a:lt2>
        <a:srgbClr val="076D8A"/>
      </a:lt2>
      <a:accent1>
        <a:srgbClr val="4F4E4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CT_610233-21_CEC_Powerpoint" id="{9277A8E1-F269-7A4B-8EF0-C9B82C8A28B1}" vid="{A9F0E948-4040-5747-BD74-9E64540805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46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Gotham Bold</vt:lpstr>
      <vt:lpstr>Office Theme</vt:lpstr>
      <vt:lpstr>PowerPoint Presentation</vt:lpstr>
      <vt:lpstr>Register 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Bichl, Emily</dc:creator>
  <cp:lastModifiedBy>Janet Bae</cp:lastModifiedBy>
  <cp:revision>11</cp:revision>
  <dcterms:created xsi:type="dcterms:W3CDTF">2022-05-16T18:41:03Z</dcterms:created>
  <dcterms:modified xsi:type="dcterms:W3CDTF">2025-06-24T17:20:55Z</dcterms:modified>
</cp:coreProperties>
</file>